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6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785D-76BF-4C41-8C19-1800FA79BB6C}" type="datetimeFigureOut">
              <a:rPr lang="en-GB" smtClean="0"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0DF8-2C2B-4737-B803-5F3EE724116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723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785D-76BF-4C41-8C19-1800FA79BB6C}" type="datetimeFigureOut">
              <a:rPr lang="en-GB" smtClean="0"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0DF8-2C2B-4737-B803-5F3EE724116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714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785D-76BF-4C41-8C19-1800FA79BB6C}" type="datetimeFigureOut">
              <a:rPr lang="en-GB" smtClean="0"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0DF8-2C2B-4737-B803-5F3EE724116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98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785D-76BF-4C41-8C19-1800FA79BB6C}" type="datetimeFigureOut">
              <a:rPr lang="en-GB" smtClean="0"/>
              <a:t>29/09/2017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0DF8-2C2B-4737-B803-5F3EE724116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500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785D-76BF-4C41-8C19-1800FA79BB6C}" type="datetimeFigureOut">
              <a:rPr lang="en-GB" smtClean="0"/>
              <a:t>29/09/2017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0DF8-2C2B-4737-B803-5F3EE724116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826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785D-76BF-4C41-8C19-1800FA79BB6C}" type="datetimeFigureOut">
              <a:rPr lang="en-GB" smtClean="0"/>
              <a:t>29/09/2017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0DF8-2C2B-4737-B803-5F3EE724116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848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785D-76BF-4C41-8C19-1800FA79BB6C}" type="datetimeFigureOut">
              <a:rPr lang="en-GB" smtClean="0"/>
              <a:t>29/09/2017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0DF8-2C2B-4737-B803-5F3EE724116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75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785D-76BF-4C41-8C19-1800FA79BB6C}" type="datetimeFigureOut">
              <a:rPr lang="en-GB" smtClean="0"/>
              <a:t>29/09/2017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0DF8-2C2B-4737-B803-5F3EE724116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45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785D-76BF-4C41-8C19-1800FA79BB6C}" type="datetimeFigureOut">
              <a:rPr lang="en-GB" smtClean="0"/>
              <a:t>29/09/2017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0DF8-2C2B-4737-B803-5F3EE724116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0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785D-76BF-4C41-8C19-1800FA79BB6C}" type="datetimeFigureOut">
              <a:rPr lang="en-GB" smtClean="0"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0DF8-2C2B-4737-B803-5F3EE724116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13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785D-76BF-4C41-8C19-1800FA79BB6C}" type="datetimeFigureOut">
              <a:rPr lang="en-GB" smtClean="0"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0DF8-2C2B-4737-B803-5F3EE724116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935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2785D-76BF-4C41-8C19-1800FA79BB6C}" type="datetimeFigureOut">
              <a:rPr lang="en-GB" smtClean="0"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C0DF8-2C2B-4737-B803-5F3EE724116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418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558"/>
            <a:ext cx="9155441" cy="68494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1982" y="2393305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&lt;Presentation Title&gt;</a:t>
            </a:r>
            <a:endParaRPr lang="en-GB" sz="40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782" y="4149080"/>
            <a:ext cx="6400800" cy="1656184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&lt;Name&gt;</a:t>
            </a:r>
          </a:p>
          <a:p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&lt;Organization/Company/Institute&gt;</a:t>
            </a:r>
            <a:endParaRPr lang="en-GB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038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801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819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Thank you</a:t>
            </a:r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558"/>
            <a:ext cx="9155441" cy="684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50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12</Words>
  <Application>Microsoft Office PowerPoint</Application>
  <PresentationFormat>Affichage à l'écran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Office Theme</vt:lpstr>
      <vt:lpstr>&lt;Presentation Title&gt;</vt:lpstr>
      <vt:lpstr>Présentation PowerPoint</vt:lpstr>
      <vt:lpstr>Présentation PowerPoint</vt:lpstr>
      <vt:lpstr>Thank you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CAILLE Philippe</dc:creator>
  <cp:lastModifiedBy>Philippe Caille</cp:lastModifiedBy>
  <cp:revision>9</cp:revision>
  <cp:lastPrinted>2017-09-25T10:06:08Z</cp:lastPrinted>
  <dcterms:created xsi:type="dcterms:W3CDTF">2017-09-25T07:08:09Z</dcterms:created>
  <dcterms:modified xsi:type="dcterms:W3CDTF">2017-09-29T13:13:56Z</dcterms:modified>
</cp:coreProperties>
</file>